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70" r:id="rId114"/>
    <p:sldId id="371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EF1DB-2816-41CF-8DB8-DDDB8E51A89A}" type="datetimeFigureOut">
              <a:rPr lang="en-US" smtClean="0"/>
              <a:pPr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8DC79-AAD8-45DD-A841-C9CA75E2D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Zemunska2\Desktop\SAVET%20EVROPE\RUSI\videoplayback.mp4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Zemunska2\Desktop\SAVET%20EVROPE\RUSI\L'ONE%20-%20&#1071;&#1082;&#1091;&#1090;&#1103;&#1085;&#1086;&#1095;&#1082;&#1072;%20(feat.%20&#1042;&#1072;&#1088;&#1074;&#1072;&#1088;&#1072;%20&#1042;&#1080;&#1079;&#1073;&#1086;&#1088;)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/>
          <a:lstStyle/>
          <a:p>
            <a:r>
              <a:rPr lang="sr-Latn-RS" dirty="0" smtClean="0"/>
              <a:t>Razmena iskustava sa školom iz grada Lenska, Jakutija-Rusija</a:t>
            </a:r>
            <a:endParaRPr lang="en-US" dirty="0"/>
          </a:p>
        </p:txBody>
      </p:sp>
      <p:pic>
        <p:nvPicPr>
          <p:cNvPr id="1026" name="Picture 2" descr="C:\Users\Zemunska2\Desktop\SAVET EVROPE\ALTERO\Erasmus+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3582" y="5612085"/>
            <a:ext cx="6354762" cy="1057275"/>
          </a:xfrm>
          <a:prstGeom prst="rect">
            <a:avLst/>
          </a:prstGeom>
          <a:noFill/>
        </p:spPr>
      </p:pic>
      <p:pic>
        <p:nvPicPr>
          <p:cNvPr id="1027" name="Picture 3" descr="C:\Users\Zemunska2\Desktop\SAVET EVROPE\ALTERO\council of euro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8653" y="4365104"/>
            <a:ext cx="4186206" cy="9928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2348880"/>
            <a:ext cx="7402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 smtClean="0"/>
              <a:t>21-22.3.2018. godine, Zemunska gimnazija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0"/>
            <a:ext cx="91338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40105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Хранят алмазов залежи,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Таят талантов россыпи.</a:t>
            </a:r>
          </a:p>
        </p:txBody>
      </p:sp>
    </p:spTree>
    <p:extLst>
      <p:ext uri="{BB962C8B-B14F-4D97-AF65-F5344CB8AC3E}">
        <p14:creationId xmlns:p14="http://schemas.microsoft.com/office/powerpoint/2010/main" xmlns="" val="300608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404664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Детские площадки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03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122"/>
            <a:ext cx="9144000" cy="68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64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60648"/>
            <a:ext cx="3317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детства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55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1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77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91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250"/>
            <a:ext cx="9144000" cy="68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29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60648"/>
            <a:ext cx="3561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Юбилей школы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15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198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922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60648"/>
            <a:ext cx="282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Выпускники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39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59" y="202775"/>
            <a:ext cx="4365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Чем ночь длинней,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морознее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 в сердце больше пламени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39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235"/>
            <a:ext cx="9144000" cy="68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57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97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50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7403" y="1127424"/>
            <a:ext cx="6909194" cy="5181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4046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/>
              <a:t>O gradu Lensku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'ONE - Якутяночка (feat. Варвара Визбор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09424" y="1556792"/>
            <a:ext cx="6525152" cy="4893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334397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/>
              <a:t>Jakutanočka savremena pop muzika sa </a:t>
            </a:r>
            <a:r>
              <a:rPr lang="sr-Latn-RS" sz="2400" b="1" smtClean="0"/>
              <a:t>elementima </a:t>
            </a:r>
            <a:r>
              <a:rPr lang="sr-Latn-RS" sz="2400" b="1" smtClean="0"/>
              <a:t>tradicionalnog plesa </a:t>
            </a:r>
            <a:r>
              <a:rPr lang="sr-Latn-RS" sz="2400" b="1" dirty="0" smtClean="0"/>
              <a:t>i običaja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19208"/>
            <a:ext cx="3500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Душа горит, и светом тем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Народ якутский делится.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260859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2558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286489"/>
            <a:ext cx="3548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Звучит струной натянутой</a:t>
            </a:r>
          </a:p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Хомуса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песнь неспешная,</a:t>
            </a:r>
          </a:p>
        </p:txBody>
      </p:sp>
    </p:spTree>
    <p:extLst>
      <p:ext uri="{BB962C8B-B14F-4D97-AF65-F5344CB8AC3E}">
        <p14:creationId xmlns:p14="http://schemas.microsoft.com/office/powerpoint/2010/main" xmlns="" val="220955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12" y="2332"/>
            <a:ext cx="9144000" cy="6855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444" y="234806"/>
            <a:ext cx="55268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ней слышится журчанье рек,</a:t>
            </a:r>
          </a:p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Тайги  напевы дивные.</a:t>
            </a:r>
          </a:p>
        </p:txBody>
      </p:sp>
    </p:spTree>
    <p:extLst>
      <p:ext uri="{BB962C8B-B14F-4D97-AF65-F5344CB8AC3E}">
        <p14:creationId xmlns:p14="http://schemas.microsoft.com/office/powerpoint/2010/main" xmlns="" val="63296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93747"/>
            <a:ext cx="312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Земля Саха -Якутия!  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Сияет грань алмазная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999" y="293747"/>
            <a:ext cx="39998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Земля Саха -Якутия!  </a:t>
            </a:r>
          </a:p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Сияет грань алмазная</a:t>
            </a:r>
          </a:p>
        </p:txBody>
      </p:sp>
    </p:spTree>
    <p:extLst>
      <p:ext uri="{BB962C8B-B14F-4D97-AF65-F5344CB8AC3E}">
        <p14:creationId xmlns:p14="http://schemas.microsoft.com/office/powerpoint/2010/main" xmlns="" val="274070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4088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небосклоне северном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Хрустальной зимней радугой.</a:t>
            </a:r>
          </a:p>
        </p:txBody>
      </p:sp>
    </p:spTree>
    <p:extLst>
      <p:ext uri="{BB962C8B-B14F-4D97-AF65-F5344CB8AC3E}">
        <p14:creationId xmlns:p14="http://schemas.microsoft.com/office/powerpoint/2010/main" xmlns="" val="381076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60648"/>
            <a:ext cx="3590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полярном том сиянии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Горят сердца детей твоих!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7"/>
            <a:ext cx="3590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полярном том сиянии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Горят сердца детей твоих!</a:t>
            </a:r>
          </a:p>
        </p:txBody>
      </p:sp>
    </p:spTree>
    <p:extLst>
      <p:ext uri="{BB962C8B-B14F-4D97-AF65-F5344CB8AC3E}">
        <p14:creationId xmlns:p14="http://schemas.microsoft.com/office/powerpoint/2010/main" xmlns="" val="151224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188141" y="116632"/>
                <a:ext cx="87677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r>
                  <a:rPr lang="ru-RU" sz="3600" b="1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Площадь Якутии составляет 3 083 523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b="1" i="1" smtClean="0">
                            <a:ln w="11430"/>
                            <a:gradFill>
                              <a:gsLst>
                                <a:gs pos="0">
                                  <a:schemeClr val="accent6">
                                    <a:tint val="90000"/>
                                    <a:satMod val="120000"/>
                                  </a:schemeClr>
                                </a:gs>
                                <a:gs pos="25000">
                                  <a:schemeClr val="accent6">
                                    <a:tint val="93000"/>
                                    <a:satMod val="120000"/>
                                  </a:schemeClr>
                                </a:gs>
                                <a:gs pos="50000">
                                  <a:schemeClr val="accent6">
                                    <a:shade val="89000"/>
                                    <a:satMod val="110000"/>
                                  </a:schemeClr>
                                </a:gs>
                                <a:gs pos="75000">
                                  <a:schemeClr val="accent6">
                                    <a:tint val="93000"/>
                                    <a:satMod val="120000"/>
                                  </a:schemeClr>
                                </a:gs>
                                <a:gs pos="100000">
                                  <a:schemeClr val="accent6">
                                    <a:tint val="90000"/>
                                    <a:satMod val="12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80000" dist="40000" dir="504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sz="3600" b="1" i="1" smtClean="0">
                            <a:ln w="11430"/>
                            <a:gradFill>
                              <a:gsLst>
                                <a:gs pos="0">
                                  <a:schemeClr val="accent6">
                                    <a:tint val="90000"/>
                                    <a:satMod val="120000"/>
                                  </a:schemeClr>
                                </a:gs>
                                <a:gs pos="25000">
                                  <a:schemeClr val="accent6">
                                    <a:tint val="93000"/>
                                    <a:satMod val="120000"/>
                                  </a:schemeClr>
                                </a:gs>
                                <a:gs pos="50000">
                                  <a:schemeClr val="accent6">
                                    <a:shade val="89000"/>
                                    <a:satMod val="110000"/>
                                  </a:schemeClr>
                                </a:gs>
                                <a:gs pos="75000">
                                  <a:schemeClr val="accent6">
                                    <a:tint val="93000"/>
                                    <a:satMod val="120000"/>
                                  </a:schemeClr>
                                </a:gs>
                                <a:gs pos="100000">
                                  <a:schemeClr val="accent6">
                                    <a:tint val="90000"/>
                                    <a:satMod val="12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80000" dist="40000" dir="504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км</m:t>
                        </m:r>
                      </m:e>
                      <m:sup>
                        <m:r>
                          <a:rPr lang="ru-RU" sz="3600" b="1" i="1" smtClean="0">
                            <a:ln w="11430"/>
                            <a:gradFill>
                              <a:gsLst>
                                <a:gs pos="0">
                                  <a:schemeClr val="accent6">
                                    <a:tint val="90000"/>
                                    <a:satMod val="120000"/>
                                  </a:schemeClr>
                                </a:gs>
                                <a:gs pos="25000">
                                  <a:schemeClr val="accent6">
                                    <a:tint val="93000"/>
                                    <a:satMod val="120000"/>
                                  </a:schemeClr>
                                </a:gs>
                                <a:gs pos="50000">
                                  <a:schemeClr val="accent6">
                                    <a:shade val="89000"/>
                                    <a:satMod val="110000"/>
                                  </a:schemeClr>
                                </a:gs>
                                <a:gs pos="75000">
                                  <a:schemeClr val="accent6">
                                    <a:tint val="93000"/>
                                    <a:satMod val="120000"/>
                                  </a:schemeClr>
                                </a:gs>
                                <a:gs pos="100000">
                                  <a:schemeClr val="accent6">
                                    <a:tint val="90000"/>
                                    <a:satMod val="12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80000" dist="40000" dir="504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ru-RU" sz="36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41" y="116632"/>
                <a:ext cx="8767718" cy="64633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2782" t="-18868" b="-490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264" y="-10546"/>
            <a:ext cx="9324528" cy="68685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188141" y="282827"/>
                <a:ext cx="87484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Площадь Якутии составляет 3 083 523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sz="3600" b="0" i="1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  <a:latin typeface="Cambria Math"/>
                          </a:rPr>
                          <m:t>км</m:t>
                        </m:r>
                      </m:e>
                      <m:sup>
                        <m:r>
                          <a:rPr lang="ru-RU" sz="3600" b="0" i="1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6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 Якутия это шесть Франций.</a:t>
                </a:r>
                <a:endParaRPr lang="ru-RU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41" y="282827"/>
                <a:ext cx="8748464" cy="120032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2578" t="-10152" b="-218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00392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873694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Население Якутии составляет  949 753 чел.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528" y="260648"/>
            <a:ext cx="8736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Население Якутии составляет  949 753 чел.</a:t>
            </a:r>
          </a:p>
        </p:txBody>
      </p:sp>
    </p:spTree>
    <p:extLst>
      <p:ext uri="{BB962C8B-B14F-4D97-AF65-F5344CB8AC3E}">
        <p14:creationId xmlns:p14="http://schemas.microsoft.com/office/powerpoint/2010/main" xmlns="" val="299726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5333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 </a:t>
            </a:r>
            <a:r>
              <a:rPr lang="en-US" dirty="0" err="1"/>
              <a:t>okviru</a:t>
            </a:r>
            <a:r>
              <a:rPr lang="en-US" dirty="0"/>
              <a:t> ,,</a:t>
            </a:r>
            <a:r>
              <a:rPr lang="en-US" dirty="0" err="1"/>
              <a:t>Dobre</a:t>
            </a:r>
            <a:r>
              <a:rPr lang="en-US" dirty="0"/>
              <a:t> </a:t>
            </a:r>
            <a:r>
              <a:rPr lang="en-US" dirty="0" err="1"/>
              <a:t>prakse</a:t>
            </a:r>
            <a:r>
              <a:rPr lang="en-US" dirty="0"/>
              <a:t>“ , </a:t>
            </a:r>
            <a:r>
              <a:rPr lang="en-US" dirty="0" err="1"/>
              <a:t>koristeći</a:t>
            </a:r>
            <a:r>
              <a:rPr lang="en-US" dirty="0"/>
              <a:t> </a:t>
            </a:r>
            <a:r>
              <a:rPr lang="en-US" dirty="0" err="1"/>
              <a:t>iskustva</a:t>
            </a:r>
            <a:r>
              <a:rPr lang="en-US" dirty="0"/>
              <a:t> ERAZMUS+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Saveta</a:t>
            </a:r>
            <a:r>
              <a:rPr lang="en-US" dirty="0"/>
              <a:t> </a:t>
            </a:r>
            <a:r>
              <a:rPr lang="en-US" dirty="0" err="1"/>
              <a:t>Evrope</a:t>
            </a:r>
            <a:r>
              <a:rPr lang="en-US" dirty="0"/>
              <a:t>, Zemunska gimnazija je </a:t>
            </a:r>
            <a:r>
              <a:rPr lang="en-US" dirty="0" err="1"/>
              <a:t>stupila</a:t>
            </a:r>
            <a:r>
              <a:rPr lang="en-US" dirty="0"/>
              <a:t> u </a:t>
            </a:r>
            <a:r>
              <a:rPr lang="en-US" dirty="0" err="1"/>
              <a:t>kontakt</a:t>
            </a:r>
            <a:r>
              <a:rPr lang="en-US" dirty="0"/>
              <a:t> 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školom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daleke</a:t>
            </a:r>
            <a:r>
              <a:rPr lang="en-US" dirty="0"/>
              <a:t> </a:t>
            </a:r>
            <a:r>
              <a:rPr lang="en-US" dirty="0" err="1"/>
              <a:t>severne</a:t>
            </a:r>
            <a:r>
              <a:rPr lang="en-US" dirty="0"/>
              <a:t> </a:t>
            </a:r>
            <a:r>
              <a:rPr lang="en-US" dirty="0" err="1"/>
              <a:t>Jakutije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</a:t>
            </a:r>
            <a:r>
              <a:rPr lang="en-US" dirty="0" err="1"/>
              <a:t>Lenska</a:t>
            </a:r>
            <a:r>
              <a:rPr lang="en-US" dirty="0"/>
              <a:t>. </a:t>
            </a:r>
            <a:r>
              <a:rPr lang="en-US" dirty="0" err="1"/>
              <a:t>Ovo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prilika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se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nastavnici</a:t>
            </a:r>
            <a:r>
              <a:rPr lang="en-US" dirty="0"/>
              <a:t>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 </a:t>
            </a:r>
            <a:r>
              <a:rPr lang="en-US" dirty="0" err="1"/>
              <a:t>upoznaju</a:t>
            </a:r>
            <a:r>
              <a:rPr lang="en-US" dirty="0"/>
              <a:t>  </a:t>
            </a:r>
            <a:r>
              <a:rPr lang="en-US" dirty="0" err="1"/>
              <a:t>sa</a:t>
            </a:r>
            <a:r>
              <a:rPr lang="en-US" dirty="0"/>
              <a:t> tom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dalekom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nepoznatom</a:t>
            </a:r>
            <a:r>
              <a:rPr lang="en-US" dirty="0"/>
              <a:t> </a:t>
            </a:r>
            <a:r>
              <a:rPr lang="en-US" dirty="0" err="1"/>
              <a:t>kulturom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uporede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razmene</a:t>
            </a:r>
            <a:r>
              <a:rPr lang="en-US" dirty="0"/>
              <a:t> </a:t>
            </a:r>
            <a:r>
              <a:rPr lang="en-US" dirty="0" err="1"/>
              <a:t>iskustva</a:t>
            </a:r>
            <a:r>
              <a:rPr lang="en-US" dirty="0"/>
              <a:t>, </a:t>
            </a:r>
            <a:r>
              <a:rPr lang="en-US" dirty="0" err="1"/>
              <a:t>gde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oni</a:t>
            </a:r>
            <a:r>
              <a:rPr lang="en-US" dirty="0"/>
              <a:t>, a </a:t>
            </a:r>
            <a:r>
              <a:rPr lang="en-US" dirty="0" err="1"/>
              <a:t>gde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mi u </a:t>
            </a:r>
            <a:r>
              <a:rPr lang="en-US" dirty="0" err="1"/>
              <a:t>nastavnom</a:t>
            </a:r>
            <a:r>
              <a:rPr lang="en-US" dirty="0"/>
              <a:t> </a:t>
            </a:r>
            <a:r>
              <a:rPr lang="en-US" dirty="0" err="1"/>
              <a:t>procesu</a:t>
            </a:r>
            <a:r>
              <a:rPr lang="en-US" dirty="0"/>
              <a:t>.</a:t>
            </a:r>
          </a:p>
          <a:p>
            <a:r>
              <a:rPr lang="en-US" dirty="0"/>
              <a:t>U </a:t>
            </a:r>
            <a:r>
              <a:rPr lang="en-US" dirty="0" err="1"/>
              <a:t>pripremi</a:t>
            </a:r>
            <a:r>
              <a:rPr lang="en-US" dirty="0"/>
              <a:t> </a:t>
            </a:r>
            <a:r>
              <a:rPr lang="en-US" dirty="0" err="1"/>
              <a:t>ovog</a:t>
            </a:r>
            <a:r>
              <a:rPr lang="en-US" dirty="0"/>
              <a:t> </a:t>
            </a:r>
            <a:r>
              <a:rPr lang="en-US" dirty="0" err="1"/>
              <a:t>događaja</a:t>
            </a:r>
            <a:r>
              <a:rPr lang="en-US" dirty="0"/>
              <a:t>, </a:t>
            </a:r>
            <a:r>
              <a:rPr lang="en-US" dirty="0" err="1"/>
              <a:t>učestvovali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naši</a:t>
            </a:r>
            <a:r>
              <a:rPr lang="en-US" dirty="0"/>
              <a:t> </a:t>
            </a:r>
            <a:r>
              <a:rPr lang="en-US" dirty="0" err="1"/>
              <a:t>profesori</a:t>
            </a:r>
            <a:r>
              <a:rPr lang="en-US" dirty="0"/>
              <a:t>-Biljana </a:t>
            </a:r>
            <a:r>
              <a:rPr lang="en-US" dirty="0" err="1"/>
              <a:t>Stojičić</a:t>
            </a:r>
            <a:r>
              <a:rPr lang="en-US" dirty="0"/>
              <a:t>, Zorica </a:t>
            </a:r>
            <a:r>
              <a:rPr lang="en-US" dirty="0" err="1"/>
              <a:t>Marinković</a:t>
            </a:r>
            <a:r>
              <a:rPr lang="en-US" dirty="0"/>
              <a:t>, Marina </a:t>
            </a:r>
            <a:r>
              <a:rPr lang="en-US" dirty="0" err="1"/>
              <a:t>Antić</a:t>
            </a:r>
            <a:r>
              <a:rPr lang="en-US" dirty="0"/>
              <a:t>, </a:t>
            </a:r>
            <a:r>
              <a:rPr lang="en-US" dirty="0" err="1"/>
              <a:t>Srđana</a:t>
            </a:r>
            <a:r>
              <a:rPr lang="en-US" dirty="0"/>
              <a:t> </a:t>
            </a:r>
            <a:r>
              <a:rPr lang="en-US" dirty="0" err="1"/>
              <a:t>Vukajlović</a:t>
            </a:r>
            <a:r>
              <a:rPr lang="en-US" dirty="0"/>
              <a:t>, Jovana </a:t>
            </a:r>
            <a:r>
              <a:rPr lang="en-US" dirty="0" err="1"/>
              <a:t>Nikić</a:t>
            </a:r>
            <a:r>
              <a:rPr lang="en-US" dirty="0"/>
              <a:t>, </a:t>
            </a:r>
            <a:r>
              <a:rPr lang="en-US" dirty="0" err="1"/>
              <a:t>Boško</a:t>
            </a:r>
            <a:r>
              <a:rPr lang="en-US" dirty="0"/>
              <a:t> </a:t>
            </a:r>
            <a:r>
              <a:rPr lang="en-US" dirty="0" err="1"/>
              <a:t>Milosavljević</a:t>
            </a:r>
            <a:r>
              <a:rPr lang="en-US" dirty="0"/>
              <a:t>, </a:t>
            </a:r>
            <a:r>
              <a:rPr lang="en-US" dirty="0" err="1"/>
              <a:t>Anđa</a:t>
            </a:r>
            <a:r>
              <a:rPr lang="en-US" dirty="0"/>
              <a:t> </a:t>
            </a:r>
            <a:r>
              <a:rPr lang="en-US" dirty="0" err="1"/>
              <a:t>Lazović</a:t>
            </a:r>
            <a:r>
              <a:rPr lang="en-US" dirty="0"/>
              <a:t>, </a:t>
            </a:r>
            <a:r>
              <a:rPr lang="en-US" dirty="0" err="1"/>
              <a:t>pedagog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 Biljana </a:t>
            </a:r>
            <a:r>
              <a:rPr lang="en-US" dirty="0" err="1"/>
              <a:t>Grujović</a:t>
            </a:r>
            <a:r>
              <a:rPr lang="en-US" dirty="0"/>
              <a:t>, </a:t>
            </a:r>
            <a:r>
              <a:rPr lang="en-US" dirty="0" err="1"/>
              <a:t>pomoćnik</a:t>
            </a:r>
            <a:r>
              <a:rPr lang="en-US" dirty="0"/>
              <a:t> </a:t>
            </a:r>
            <a:r>
              <a:rPr lang="en-US" dirty="0" err="1"/>
              <a:t>direktora</a:t>
            </a:r>
            <a:r>
              <a:rPr lang="en-US" dirty="0"/>
              <a:t> Minja </a:t>
            </a:r>
            <a:r>
              <a:rPr lang="en-US" dirty="0" err="1"/>
              <a:t>Ivanović</a:t>
            </a:r>
            <a:r>
              <a:rPr lang="en-US" dirty="0"/>
              <a:t>, a </a:t>
            </a:r>
            <a:r>
              <a:rPr lang="en-US" dirty="0" err="1"/>
              <a:t>koordinator</a:t>
            </a:r>
            <a:r>
              <a:rPr lang="en-US" dirty="0"/>
              <a:t> je bio Mirko </a:t>
            </a:r>
            <a:r>
              <a:rPr lang="en-US" dirty="0" err="1"/>
              <a:t>Milojević</a:t>
            </a:r>
            <a:r>
              <a:rPr lang="en-US" dirty="0"/>
              <a:t>.</a:t>
            </a:r>
          </a:p>
          <a:p>
            <a:r>
              <a:rPr lang="en-US" dirty="0" err="1"/>
              <a:t>Prvog</a:t>
            </a:r>
            <a:r>
              <a:rPr lang="en-US" dirty="0"/>
              <a:t> </a:t>
            </a:r>
            <a:r>
              <a:rPr lang="en-US" dirty="0" err="1"/>
              <a:t>dana</a:t>
            </a:r>
            <a:r>
              <a:rPr lang="en-US" dirty="0"/>
              <a:t> </a:t>
            </a:r>
            <a:r>
              <a:rPr lang="en-US" dirty="0" err="1"/>
              <a:t>druženja</a:t>
            </a:r>
            <a:r>
              <a:rPr lang="en-US" dirty="0"/>
              <a:t>, bio je </a:t>
            </a:r>
            <a:r>
              <a:rPr lang="en-US" dirty="0" err="1"/>
              <a:t>organizovan</a:t>
            </a:r>
            <a:r>
              <a:rPr lang="en-US" dirty="0"/>
              <a:t> test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matematike</a:t>
            </a:r>
            <a:r>
              <a:rPr lang="en-US" dirty="0"/>
              <a:t>, </a:t>
            </a:r>
            <a:r>
              <a:rPr lang="en-US" dirty="0" err="1"/>
              <a:t>fizike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engleskog</a:t>
            </a:r>
            <a:r>
              <a:rPr lang="en-US" dirty="0"/>
              <a:t> </a:t>
            </a:r>
            <a:r>
              <a:rPr lang="en-US" dirty="0" err="1"/>
              <a:t>jezika</a:t>
            </a:r>
            <a:r>
              <a:rPr lang="en-US" dirty="0"/>
              <a:t>.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naši</a:t>
            </a:r>
            <a:r>
              <a:rPr lang="en-US" dirty="0"/>
              <a:t>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odmerili</a:t>
            </a:r>
            <a:r>
              <a:rPr lang="en-US" dirty="0"/>
              <a:t> </a:t>
            </a:r>
            <a:r>
              <a:rPr lang="en-US" dirty="0" err="1"/>
              <a:t>snage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svojim</a:t>
            </a:r>
            <a:r>
              <a:rPr lang="en-US" dirty="0"/>
              <a:t> </a:t>
            </a:r>
            <a:r>
              <a:rPr lang="en-US" dirty="0" err="1"/>
              <a:t>gostima</a:t>
            </a:r>
            <a:r>
              <a:rPr lang="en-US" dirty="0"/>
              <a:t>. Test je </a:t>
            </a:r>
            <a:r>
              <a:rPr lang="en-US" dirty="0" err="1"/>
              <a:t>prethodno</a:t>
            </a:r>
            <a:r>
              <a:rPr lang="en-US" dirty="0"/>
              <a:t> bio </a:t>
            </a:r>
            <a:r>
              <a:rPr lang="en-US" dirty="0" err="1"/>
              <a:t>zajednički</a:t>
            </a:r>
            <a:r>
              <a:rPr lang="en-US" dirty="0"/>
              <a:t> </a:t>
            </a:r>
            <a:r>
              <a:rPr lang="en-US" dirty="0" err="1"/>
              <a:t>usklađen</a:t>
            </a:r>
            <a:r>
              <a:rPr lang="en-US" dirty="0"/>
              <a:t>, a </a:t>
            </a:r>
            <a:r>
              <a:rPr lang="en-US" dirty="0" err="1"/>
              <a:t>zatim</a:t>
            </a:r>
            <a:r>
              <a:rPr lang="en-US" dirty="0"/>
              <a:t> </a:t>
            </a:r>
            <a:r>
              <a:rPr lang="en-US" dirty="0" err="1"/>
              <a:t>preveden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ruski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srpski</a:t>
            </a:r>
            <a:r>
              <a:rPr lang="en-US" dirty="0"/>
              <a:t> </a:t>
            </a:r>
            <a:r>
              <a:rPr lang="en-US" dirty="0" err="1"/>
              <a:t>jezik</a:t>
            </a:r>
            <a:r>
              <a:rPr lang="en-US" dirty="0"/>
              <a:t>. </a:t>
            </a:r>
            <a:r>
              <a:rPr lang="en-US" dirty="0" err="1"/>
              <a:t>Komisija</a:t>
            </a:r>
            <a:r>
              <a:rPr lang="en-US" dirty="0"/>
              <a:t> </a:t>
            </a:r>
            <a:r>
              <a:rPr lang="en-US" dirty="0" err="1"/>
              <a:t>sastavljena</a:t>
            </a:r>
            <a:r>
              <a:rPr lang="en-US" dirty="0"/>
              <a:t> </a:t>
            </a:r>
            <a:r>
              <a:rPr lang="en-US" dirty="0" err="1"/>
              <a:t>od</a:t>
            </a:r>
            <a:r>
              <a:rPr lang="en-US" dirty="0"/>
              <a:t> </a:t>
            </a:r>
            <a:r>
              <a:rPr lang="en-US" dirty="0" err="1"/>
              <a:t>gostujućih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naših</a:t>
            </a:r>
            <a:r>
              <a:rPr lang="en-US" dirty="0"/>
              <a:t> </a:t>
            </a:r>
            <a:r>
              <a:rPr lang="en-US" dirty="0" err="1"/>
              <a:t>profesora</a:t>
            </a:r>
            <a:r>
              <a:rPr lang="en-US" dirty="0"/>
              <a:t>, </a:t>
            </a:r>
            <a:r>
              <a:rPr lang="en-US" dirty="0" err="1"/>
              <a:t>pregledala</a:t>
            </a:r>
            <a:r>
              <a:rPr lang="en-US" dirty="0"/>
              <a:t> je </a:t>
            </a:r>
            <a:r>
              <a:rPr lang="en-US" dirty="0" err="1"/>
              <a:t>radove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kategorijama</a:t>
            </a:r>
            <a:r>
              <a:rPr lang="en-US" dirty="0"/>
              <a:t> je </a:t>
            </a:r>
            <a:r>
              <a:rPr lang="en-US" dirty="0" err="1"/>
              <a:t>proglasila</a:t>
            </a:r>
            <a:r>
              <a:rPr lang="en-US" dirty="0"/>
              <a:t> </a:t>
            </a:r>
            <a:r>
              <a:rPr lang="en-US" dirty="0" err="1"/>
              <a:t>pobednike</a:t>
            </a:r>
            <a:r>
              <a:rPr lang="en-US" dirty="0"/>
              <a:t>. </a:t>
            </a:r>
            <a:r>
              <a:rPr lang="en-US" dirty="0" err="1"/>
              <a:t>Dodeljene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diplome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medalje</a:t>
            </a:r>
            <a:r>
              <a:rPr lang="en-US" dirty="0"/>
              <a:t> </a:t>
            </a:r>
            <a:r>
              <a:rPr lang="en-US" dirty="0" err="1"/>
              <a:t>učenicima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osvojili</a:t>
            </a:r>
            <a:r>
              <a:rPr lang="en-US" dirty="0"/>
              <a:t> </a:t>
            </a:r>
            <a:r>
              <a:rPr lang="en-US" dirty="0" err="1"/>
              <a:t>prva</a:t>
            </a:r>
            <a:r>
              <a:rPr lang="en-US" dirty="0"/>
              <a:t> tri </a:t>
            </a:r>
            <a:r>
              <a:rPr lang="en-US" dirty="0" err="1"/>
              <a:t>mesta</a:t>
            </a:r>
            <a:r>
              <a:rPr lang="en-US" dirty="0"/>
              <a:t>, a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zaboravljeni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ostali</a:t>
            </a:r>
            <a:r>
              <a:rPr lang="en-US" dirty="0"/>
              <a:t> </a:t>
            </a:r>
            <a:r>
              <a:rPr lang="en-US" dirty="0" err="1"/>
              <a:t>učesnici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dobili</a:t>
            </a:r>
            <a:r>
              <a:rPr lang="en-US" dirty="0"/>
              <a:t> </a:t>
            </a:r>
            <a:r>
              <a:rPr lang="en-US" dirty="0" err="1"/>
              <a:t>zahvalnice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učešće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4" name="Picture 2" descr="C:\Users\Zemunska2\Desktop\SAVET EVROPE\ALTERO\Erasmus+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630" y="5841205"/>
            <a:ext cx="5490666" cy="913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нас в Якутии происходит такое явление как, Северное сияние.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63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063" y="242492"/>
            <a:ext cx="8053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нас в Якутии так же как и в Санкт- Петербурге белые ночи.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9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107504" y="188640"/>
                <a:ext cx="58816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Температура на Оймяконе составляет -72</a:t>
                </a:r>
                <a14:m>
                  <m:oMath xmlns:m="http://schemas.openxmlformats.org/officeDocument/2006/math">
                    <m:r>
                      <a:rPr lang="ru-RU" sz="2400" i="1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88640"/>
                <a:ext cx="5881610" cy="46166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2178" t="-17105" b="-35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10" y="0"/>
            <a:ext cx="9148209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51520" y="217889"/>
                <a:ext cx="84249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«Полюс холода» находится в Якутии в поселке Оймякон. Самая низкая температура зафиксированная там равна -71.2</a:t>
                </a:r>
                <a14:m>
                  <m:oMath xmlns:m="http://schemas.openxmlformats.org/officeDocument/2006/math">
                    <m:r>
                      <a:rPr lang="ru-RU" sz="2400" i="1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lang="ru-RU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17889"/>
                <a:ext cx="8424936" cy="8309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1447" t="-9559" r="-1954" b="-198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99817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68841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Река Лена протекает по территории Якутии.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Длина её составляет 4480 км.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Река Лена 4 в мире по длине, 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2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мире по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ширине дельты.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60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8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075" y="260648"/>
            <a:ext cx="8396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Якутии более 700 000 озер.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Почти на каждого жителя Якутии приходится по одному озеру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051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777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Ленские столбы – Якутское чудо света.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89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824" y="178104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Озеро </a:t>
            </a:r>
            <a:r>
              <a:rPr lang="ru-RU" sz="2400" dirty="0" err="1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Лабынкыр</a:t>
            </a:r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легендах об озере говорится о </a:t>
            </a:r>
            <a:r>
              <a:rPr lang="ru-RU" sz="2400" dirty="0" err="1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неком</a:t>
            </a:r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чудовище, пожирающем собак, оленей и даже людей.</a:t>
            </a:r>
          </a:p>
          <a:p>
            <a:pPr algn="ctr"/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sz="2400" dirty="0" err="1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Лабынкыре</a:t>
            </a:r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побывало немало экспедиций, которые ни </a:t>
            </a:r>
            <a:r>
              <a:rPr lang="ru-RU" sz="2400" dirty="0" err="1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подвердили</a:t>
            </a:r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и ни </a:t>
            </a:r>
            <a:r>
              <a:rPr lang="ru-RU" sz="2400" dirty="0" err="1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опровергнули</a:t>
            </a:r>
            <a:r>
              <a:rPr lang="ru-RU" sz="240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факт существования чудовища.</a:t>
            </a:r>
            <a:endParaRPr lang="ru-RU" sz="2400" dirty="0">
              <a:ln w="3175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2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2063" y="188640"/>
            <a:ext cx="9864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Якутске находится единственный в мире Музей Мамонта.</a:t>
            </a:r>
          </a:p>
        </p:txBody>
      </p:sp>
    </p:spTree>
    <p:extLst>
      <p:ext uri="{BB962C8B-B14F-4D97-AF65-F5344CB8AC3E}">
        <p14:creationId xmlns:p14="http://schemas.microsoft.com/office/powerpoint/2010/main" xmlns="" val="60832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466"/>
            <a:ext cx="4355976" cy="3207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976" y="-52754"/>
            <a:ext cx="4829715" cy="3265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" y="3154730"/>
            <a:ext cx="4355976" cy="370360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976" y="3154398"/>
            <a:ext cx="4829715" cy="37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89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4608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Животные Якутии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79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641"/>
            <a:ext cx="8229600" cy="3888432"/>
          </a:xfrm>
        </p:spPr>
        <p:txBody>
          <a:bodyPr/>
          <a:lstStyle/>
          <a:p>
            <a:r>
              <a:rPr lang="en-US" dirty="0" err="1"/>
              <a:t>Drugog</a:t>
            </a:r>
            <a:r>
              <a:rPr lang="en-US" dirty="0"/>
              <a:t> </a:t>
            </a:r>
            <a:r>
              <a:rPr lang="en-US" dirty="0" err="1"/>
              <a:t>dana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organizovana</a:t>
            </a:r>
            <a:r>
              <a:rPr lang="en-US" dirty="0"/>
              <a:t> </a:t>
            </a:r>
            <a:r>
              <a:rPr lang="en-US" dirty="0" err="1"/>
              <a:t>kratka</a:t>
            </a:r>
            <a:r>
              <a:rPr lang="en-US" dirty="0"/>
              <a:t> </a:t>
            </a:r>
            <a:r>
              <a:rPr lang="en-US" dirty="0" err="1"/>
              <a:t>eksurzija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Zemunsku</a:t>
            </a:r>
            <a:r>
              <a:rPr lang="en-US" dirty="0"/>
              <a:t> </a:t>
            </a:r>
            <a:r>
              <a:rPr lang="en-US" dirty="0" err="1"/>
              <a:t>gimnaziju</a:t>
            </a:r>
            <a:r>
              <a:rPr lang="en-US" dirty="0"/>
              <a:t> u </a:t>
            </a:r>
            <a:r>
              <a:rPr lang="en-US" dirty="0" err="1"/>
              <a:t>pratnji</a:t>
            </a:r>
            <a:r>
              <a:rPr lang="en-US" dirty="0"/>
              <a:t> </a:t>
            </a:r>
            <a:r>
              <a:rPr lang="en-US" dirty="0" err="1"/>
              <a:t>našeg</a:t>
            </a:r>
            <a:r>
              <a:rPr lang="en-US" dirty="0"/>
              <a:t> </a:t>
            </a:r>
            <a:r>
              <a:rPr lang="en-US" dirty="0" err="1"/>
              <a:t>letopisca</a:t>
            </a:r>
            <a:r>
              <a:rPr lang="en-US" dirty="0"/>
              <a:t> </a:t>
            </a:r>
            <a:r>
              <a:rPr lang="en-US" dirty="0" err="1" smtClean="0"/>
              <a:t>prof</a:t>
            </a:r>
            <a:r>
              <a:rPr lang="en-US" dirty="0" smtClean="0"/>
              <a:t>. </a:t>
            </a:r>
            <a:r>
              <a:rPr lang="en-US" dirty="0"/>
              <a:t>Valentine </a:t>
            </a:r>
            <a:r>
              <a:rPr lang="en-US" dirty="0" err="1"/>
              <a:t>Vukmirović</a:t>
            </a:r>
            <a:r>
              <a:rPr lang="en-US" dirty="0"/>
              <a:t>, a </a:t>
            </a:r>
            <a:r>
              <a:rPr lang="en-US" dirty="0" err="1"/>
              <a:t>zatim</a:t>
            </a:r>
            <a:r>
              <a:rPr lang="en-US" dirty="0"/>
              <a:t> je </a:t>
            </a:r>
            <a:r>
              <a:rPr lang="en-US" dirty="0" err="1"/>
              <a:t>organizovana</a:t>
            </a:r>
            <a:r>
              <a:rPr lang="en-US" dirty="0"/>
              <a:t> </a:t>
            </a:r>
            <a:r>
              <a:rPr lang="en-US" dirty="0" err="1"/>
              <a:t>zajednička</a:t>
            </a:r>
            <a:r>
              <a:rPr lang="en-US" dirty="0"/>
              <a:t> </a:t>
            </a:r>
            <a:r>
              <a:rPr lang="en-US" dirty="0" err="1"/>
              <a:t>priredba</a:t>
            </a:r>
            <a:r>
              <a:rPr lang="en-US" dirty="0"/>
              <a:t>. </a:t>
            </a:r>
          </a:p>
          <a:p>
            <a:r>
              <a:rPr lang="en-US" dirty="0" err="1"/>
              <a:t>Uvodnu</a:t>
            </a:r>
            <a:r>
              <a:rPr lang="en-US" dirty="0"/>
              <a:t> </a:t>
            </a:r>
            <a:r>
              <a:rPr lang="en-US" dirty="0" err="1"/>
              <a:t>reč</a:t>
            </a:r>
            <a:r>
              <a:rPr lang="en-US" dirty="0"/>
              <a:t> 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održali</a:t>
            </a:r>
            <a:r>
              <a:rPr lang="en-US" dirty="0"/>
              <a:t> </a:t>
            </a:r>
            <a:r>
              <a:rPr lang="en-US" dirty="0" err="1"/>
              <a:t>koordinatori</a:t>
            </a:r>
            <a:r>
              <a:rPr lang="en-US" dirty="0"/>
              <a:t> </a:t>
            </a:r>
            <a:r>
              <a:rPr lang="en-US" dirty="0" err="1"/>
              <a:t>Ljudmila</a:t>
            </a:r>
            <a:r>
              <a:rPr lang="en-US" dirty="0"/>
              <a:t> </a:t>
            </a:r>
            <a:r>
              <a:rPr lang="en-US" dirty="0" err="1"/>
              <a:t>Mihajlovna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Mirko </a:t>
            </a:r>
            <a:r>
              <a:rPr lang="en-US" dirty="0" err="1"/>
              <a:t>Milojević</a:t>
            </a:r>
            <a:r>
              <a:rPr lang="en-US" dirty="0"/>
              <a:t>.</a:t>
            </a:r>
          </a:p>
        </p:txBody>
      </p:sp>
      <p:pic>
        <p:nvPicPr>
          <p:cNvPr id="2050" name="Picture 2" descr="C:\Users\Zemunska2\Desktop\SAVET EVROPE\RUSI\30070892_10214563546295351_513387579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716" y="3356992"/>
            <a:ext cx="4508524" cy="3381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1763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Лиса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92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4283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бурундук, полоски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него есть на спине.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медведь, он спит в морозы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встаёт лишь по весне.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93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27702"/>
            <a:ext cx="4221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заяц длинноухий –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беляк.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припустит во весь дух он -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догонит его враг.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14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3839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филин большеглазый,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Хищник леса и полей.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 охотник первоклассный: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Ловит зайцев и мышей.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55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266" y="0"/>
            <a:ext cx="91712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3938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Лось у нас – гигант таёжный.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Носит мощные рога.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Сокрушить любого сможет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страшной ярости врага.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0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2531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Выдра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71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рысь, большая кошка.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кошачьих здесь одна.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добычу прыгнуть может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Прямо с дерева она.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22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842"/>
            <a:ext cx="9144000" cy="6921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6631" y="5504102"/>
            <a:ext cx="5335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Стерх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птица счастья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55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700" y="0"/>
            <a:ext cx="920021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3615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волк, зверь умный очень.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Если голодно зимой, 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Можно слышать днём и ночью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тайги протяжный вой.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57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457" cy="6866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3650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Этот зверь, вам каждый скажет,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медведь.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Человеку может даже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Причинить немало бед.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97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361459"/>
          </a:xfrm>
        </p:spPr>
        <p:txBody>
          <a:bodyPr/>
          <a:lstStyle/>
          <a:p>
            <a:r>
              <a:rPr lang="en-US" dirty="0" err="1"/>
              <a:t>Orginalnim</a:t>
            </a:r>
            <a:r>
              <a:rPr lang="en-US" dirty="0"/>
              <a:t> </a:t>
            </a:r>
            <a:r>
              <a:rPr lang="en-US" dirty="0" err="1"/>
              <a:t>nastupom</a:t>
            </a:r>
            <a:r>
              <a:rPr lang="en-US" dirty="0"/>
              <a:t>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 smtClean="0"/>
              <a:t>stru</a:t>
            </a:r>
            <a:r>
              <a:rPr lang="sr-Latn-RS" dirty="0" smtClean="0"/>
              <a:t>č</a:t>
            </a:r>
            <a:r>
              <a:rPr lang="en-US" dirty="0" smtClean="0"/>
              <a:t>no </a:t>
            </a:r>
            <a:r>
              <a:rPr lang="en-US" dirty="0" err="1"/>
              <a:t>vođenje</a:t>
            </a:r>
            <a:r>
              <a:rPr lang="en-US" dirty="0"/>
              <a:t> </a:t>
            </a:r>
            <a:r>
              <a:rPr lang="en-US" dirty="0" err="1"/>
              <a:t>prof</a:t>
            </a:r>
            <a:r>
              <a:rPr lang="en-US" dirty="0"/>
              <a:t>. </a:t>
            </a:r>
            <a:r>
              <a:rPr lang="en-US" dirty="0" err="1"/>
              <a:t>Anđe</a:t>
            </a:r>
            <a:r>
              <a:rPr lang="en-US" dirty="0"/>
              <a:t> </a:t>
            </a:r>
            <a:r>
              <a:rPr lang="en-US" dirty="0" err="1"/>
              <a:t>Lazović</a:t>
            </a:r>
            <a:r>
              <a:rPr lang="en-US" dirty="0"/>
              <a:t>,  </a:t>
            </a:r>
            <a:r>
              <a:rPr lang="en-US" dirty="0" err="1"/>
              <a:t>našu</a:t>
            </a:r>
            <a:r>
              <a:rPr lang="en-US" dirty="0"/>
              <a:t> </a:t>
            </a:r>
            <a:r>
              <a:rPr lang="en-US" dirty="0" err="1"/>
              <a:t>školu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predstavili</a:t>
            </a:r>
            <a:r>
              <a:rPr lang="en-US" dirty="0"/>
              <a:t> </a:t>
            </a:r>
            <a:r>
              <a:rPr lang="en-US" dirty="0" err="1"/>
              <a:t>spletom</a:t>
            </a:r>
            <a:r>
              <a:rPr lang="en-US" dirty="0"/>
              <a:t> </a:t>
            </a:r>
            <a:r>
              <a:rPr lang="en-US" dirty="0" err="1"/>
              <a:t>srpskih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ruskih</a:t>
            </a:r>
            <a:r>
              <a:rPr lang="en-US" dirty="0"/>
              <a:t> </a:t>
            </a:r>
            <a:r>
              <a:rPr lang="en-US" dirty="0" err="1"/>
              <a:t>pesama</a:t>
            </a:r>
            <a:r>
              <a:rPr lang="en-US" dirty="0"/>
              <a:t>.</a:t>
            </a:r>
          </a:p>
        </p:txBody>
      </p:sp>
      <p:pic>
        <p:nvPicPr>
          <p:cNvPr id="3074" name="Picture 2" descr="C:\Users\Zemunska2\Desktop\SAVET EVROPE\RUSI\29939533_10214563547255375_115163284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936438" cy="2952328"/>
          </a:xfrm>
          <a:prstGeom prst="rect">
            <a:avLst/>
          </a:prstGeom>
          <a:noFill/>
        </p:spPr>
      </p:pic>
      <p:pic>
        <p:nvPicPr>
          <p:cNvPr id="3075" name="Picture 3" descr="C:\Users\Zemunska2\Desktop\SAVET EVROPE\RUSI\30119023_10214563550895466_103204531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564904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09"/>
            <a:ext cx="9144000" cy="6853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80528" y="116631"/>
            <a:ext cx="914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Якутская лошадь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Выносливая, неприхотливая, одна из уникальных пород мира.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Эти лошади весят от 400 – 600 кг.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3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3974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Эту птичку звать оляпка.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Ищет пищу под водой.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Пташке там совсем не зябко.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Даже зимнею порой.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63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719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25105"/>
            <a:ext cx="2228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Олень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69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44999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0" y="0"/>
            <a:ext cx="464400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0307" y="5301208"/>
            <a:ext cx="4418197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Костюмы Якутии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61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594" y="0"/>
            <a:ext cx="459236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9767" y="0"/>
            <a:ext cx="45917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173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597371" cy="686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650" y="5680"/>
            <a:ext cx="457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438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583"/>
            <a:ext cx="9144000" cy="687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593"/>
            <a:ext cx="583406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553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5301208"/>
            <a:ext cx="537390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Праздник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Ысыах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0"/>
            <a:ext cx="95050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0648"/>
            <a:ext cx="6572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Национальный танец -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Йохар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20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60648"/>
            <a:ext cx="7242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Кумыс - национальный напиток.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84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785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Якутская забава- перетягивание палки.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0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4624"/>
            <a:ext cx="8229600" cy="68133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</a:t>
            </a:r>
            <a:r>
              <a:rPr lang="sr-Latn-RS" sz="2400" dirty="0" smtClean="0"/>
              <a:t>esor</a:t>
            </a:r>
            <a:r>
              <a:rPr lang="en-US" sz="2400" dirty="0" smtClean="0"/>
              <a:t> </a:t>
            </a:r>
            <a:r>
              <a:rPr lang="en-US" sz="2400" dirty="0" err="1"/>
              <a:t>Boško</a:t>
            </a:r>
            <a:r>
              <a:rPr lang="en-US" sz="2400" dirty="0"/>
              <a:t> </a:t>
            </a:r>
            <a:r>
              <a:rPr lang="en-US" sz="2400" dirty="0" err="1"/>
              <a:t>Milosavljević</a:t>
            </a:r>
            <a:r>
              <a:rPr lang="en-US" sz="2400" dirty="0"/>
              <a:t> je </a:t>
            </a:r>
            <a:r>
              <a:rPr lang="en-US" sz="2400" dirty="0" err="1"/>
              <a:t>prikazao</a:t>
            </a:r>
            <a:r>
              <a:rPr lang="en-US" sz="2400" dirty="0"/>
              <a:t> </a:t>
            </a:r>
            <a:r>
              <a:rPr lang="en-US" sz="2400" dirty="0" err="1"/>
              <a:t>svoj</a:t>
            </a:r>
            <a:r>
              <a:rPr lang="en-US" sz="2400" dirty="0"/>
              <a:t> </a:t>
            </a:r>
            <a:r>
              <a:rPr lang="en-US" sz="2400" dirty="0" err="1"/>
              <a:t>dokumentarni</a:t>
            </a:r>
            <a:r>
              <a:rPr lang="en-US" sz="2400" dirty="0"/>
              <a:t> film </a:t>
            </a:r>
            <a:r>
              <a:rPr lang="en-US" sz="2400" dirty="0" err="1"/>
              <a:t>posvećen</a:t>
            </a:r>
            <a:r>
              <a:rPr lang="en-US" sz="2400" dirty="0"/>
              <a:t> </a:t>
            </a:r>
            <a:r>
              <a:rPr lang="en-US" sz="2400" dirty="0" err="1"/>
              <a:t>Rakitinu</a:t>
            </a:r>
            <a:r>
              <a:rPr lang="en-US" sz="2400" dirty="0"/>
              <a:t>, </a:t>
            </a:r>
            <a:r>
              <a:rPr lang="en-US" sz="2400" dirty="0" err="1"/>
              <a:t>slavnom</a:t>
            </a:r>
            <a:r>
              <a:rPr lang="en-US" sz="2400" dirty="0"/>
              <a:t> </a:t>
            </a:r>
            <a:r>
              <a:rPr lang="en-US" sz="2400" dirty="0" err="1"/>
              <a:t>ruskom</a:t>
            </a:r>
            <a:r>
              <a:rPr lang="en-US" sz="2400" dirty="0"/>
              <a:t> </a:t>
            </a:r>
            <a:r>
              <a:rPr lang="en-US" sz="2400" dirty="0" err="1"/>
              <a:t>scenografu</a:t>
            </a:r>
            <a:r>
              <a:rPr lang="en-US" sz="2400" dirty="0"/>
              <a:t>, </a:t>
            </a:r>
            <a:r>
              <a:rPr lang="en-US" sz="2400" dirty="0" err="1"/>
              <a:t>učeniku</a:t>
            </a:r>
            <a:r>
              <a:rPr lang="en-US" sz="2400" dirty="0"/>
              <a:t> </a:t>
            </a:r>
            <a:r>
              <a:rPr lang="en-US" sz="2400" dirty="0" err="1"/>
              <a:t>Stanislavskog</a:t>
            </a:r>
            <a:r>
              <a:rPr lang="en-US" sz="2400" dirty="0"/>
              <a:t>, </a:t>
            </a:r>
            <a:r>
              <a:rPr lang="en-US" sz="2400" dirty="0" err="1"/>
              <a:t>koji</a:t>
            </a:r>
            <a:r>
              <a:rPr lang="en-US" sz="2400" dirty="0"/>
              <a:t> je </a:t>
            </a:r>
            <a:r>
              <a:rPr lang="en-US" sz="2400" dirty="0" err="1"/>
              <a:t>ostavio</a:t>
            </a:r>
            <a:r>
              <a:rPr lang="en-US" sz="2400" dirty="0"/>
              <a:t> </a:t>
            </a:r>
            <a:r>
              <a:rPr lang="en-US" sz="2400" dirty="0" err="1"/>
              <a:t>ogroman</a:t>
            </a:r>
            <a:r>
              <a:rPr lang="en-US" sz="2400" dirty="0"/>
              <a:t> </a:t>
            </a:r>
            <a:r>
              <a:rPr lang="en-US" sz="2400" dirty="0" err="1"/>
              <a:t>trag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teatralnim</a:t>
            </a:r>
            <a:r>
              <a:rPr lang="en-US" sz="2400" dirty="0"/>
              <a:t> </a:t>
            </a:r>
            <a:r>
              <a:rPr lang="en-US" sz="2400" dirty="0" err="1"/>
              <a:t>scenama</a:t>
            </a:r>
            <a:r>
              <a:rPr lang="en-US" sz="2400" dirty="0"/>
              <a:t> </a:t>
            </a:r>
            <a:r>
              <a:rPr lang="en-US" sz="2400" dirty="0" err="1"/>
              <a:t>kako</a:t>
            </a:r>
            <a:r>
              <a:rPr lang="en-US" sz="2400" dirty="0"/>
              <a:t> u </a:t>
            </a:r>
            <a:r>
              <a:rPr lang="en-US" sz="2400" dirty="0" err="1"/>
              <a:t>Rusiji</a:t>
            </a:r>
            <a:r>
              <a:rPr lang="en-US" sz="2400" dirty="0"/>
              <a:t> </a:t>
            </a:r>
            <a:r>
              <a:rPr lang="en-US" sz="2400" dirty="0" err="1"/>
              <a:t>tako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u </a:t>
            </a:r>
            <a:r>
              <a:rPr lang="en-US" sz="2400" dirty="0" err="1"/>
              <a:t>svojoj</a:t>
            </a:r>
            <a:r>
              <a:rPr lang="en-US" sz="2400" dirty="0"/>
              <a:t> </a:t>
            </a:r>
            <a:r>
              <a:rPr lang="en-US" sz="2400" dirty="0" err="1"/>
              <a:t>novoj</a:t>
            </a:r>
            <a:r>
              <a:rPr lang="en-US" sz="2400" dirty="0"/>
              <a:t> </a:t>
            </a:r>
            <a:r>
              <a:rPr lang="en-US" sz="2400" dirty="0" err="1"/>
              <a:t>domovini</a:t>
            </a:r>
            <a:r>
              <a:rPr lang="en-US" sz="2400" dirty="0"/>
              <a:t> </a:t>
            </a:r>
            <a:r>
              <a:rPr lang="en-US" sz="2400" dirty="0" err="1"/>
              <a:t>Srbiji</a:t>
            </a:r>
            <a:r>
              <a:rPr lang="en-US" sz="2400" dirty="0" smtClean="0"/>
              <a:t>.</a:t>
            </a:r>
            <a:endParaRPr lang="sr-Latn-RS" sz="2400" dirty="0" smtClean="0"/>
          </a:p>
          <a:p>
            <a:endParaRPr lang="sr-Latn-RS" sz="2400" dirty="0"/>
          </a:p>
          <a:p>
            <a:endParaRPr lang="sr-Latn-RS" sz="2400" dirty="0" smtClean="0"/>
          </a:p>
          <a:p>
            <a:endParaRPr lang="sr-Latn-RS" sz="2400" dirty="0" smtClean="0"/>
          </a:p>
          <a:p>
            <a:endParaRPr lang="sr-Latn-RS" sz="2400" dirty="0"/>
          </a:p>
          <a:p>
            <a:endParaRPr lang="sr-Latn-RS" sz="2400" dirty="0" smtClean="0"/>
          </a:p>
          <a:p>
            <a:endParaRPr lang="sr-Latn-RS" sz="2400" dirty="0"/>
          </a:p>
          <a:p>
            <a:endParaRPr lang="sr-Latn-RS" sz="2400" dirty="0"/>
          </a:p>
          <a:p>
            <a:endParaRPr lang="sr-Latn-RS" sz="2400" dirty="0" smtClean="0"/>
          </a:p>
          <a:p>
            <a:r>
              <a:rPr lang="en-US" sz="2400" dirty="0" err="1"/>
              <a:t>Da</a:t>
            </a:r>
            <a:r>
              <a:rPr lang="en-US" sz="2400" dirty="0"/>
              <a:t> je </a:t>
            </a:r>
            <a:r>
              <a:rPr lang="en-US" sz="2400" dirty="0" err="1"/>
              <a:t>priča</a:t>
            </a:r>
            <a:r>
              <a:rPr lang="en-US" sz="2400" dirty="0"/>
              <a:t> </a:t>
            </a:r>
            <a:r>
              <a:rPr lang="en-US" sz="2400" dirty="0" err="1"/>
              <a:t>izašla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okvira</a:t>
            </a:r>
            <a:r>
              <a:rPr lang="en-US" sz="2400" dirty="0"/>
              <a:t> same </a:t>
            </a:r>
            <a:r>
              <a:rPr lang="en-US" sz="2400" dirty="0" err="1"/>
              <a:t>škole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ovoj</a:t>
            </a:r>
            <a:r>
              <a:rPr lang="en-US" sz="2400" dirty="0"/>
              <a:t> </a:t>
            </a:r>
            <a:r>
              <a:rPr lang="en-US" sz="2400" dirty="0" err="1"/>
              <a:t>manifestaciji</a:t>
            </a:r>
            <a:r>
              <a:rPr lang="en-US" sz="2400" dirty="0"/>
              <a:t> je </a:t>
            </a:r>
            <a:r>
              <a:rPr lang="en-US" sz="2400" dirty="0" err="1"/>
              <a:t>učestvovao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gospodin</a:t>
            </a:r>
            <a:r>
              <a:rPr lang="en-US" sz="2400" dirty="0"/>
              <a:t> </a:t>
            </a:r>
            <a:r>
              <a:rPr lang="en-US" sz="2400" dirty="0" err="1"/>
              <a:t>Gojković</a:t>
            </a:r>
            <a:r>
              <a:rPr lang="en-US" sz="2400" dirty="0"/>
              <a:t> </a:t>
            </a:r>
            <a:r>
              <a:rPr lang="en-US" sz="2400" dirty="0" err="1"/>
              <a:t>prezentujući</a:t>
            </a:r>
            <a:r>
              <a:rPr lang="en-US" sz="2400" dirty="0"/>
              <a:t> </a:t>
            </a:r>
            <a:r>
              <a:rPr lang="en-US" sz="2400" dirty="0" err="1"/>
              <a:t>svoje</a:t>
            </a:r>
            <a:r>
              <a:rPr lang="en-US" sz="2400" dirty="0"/>
              <a:t> </a:t>
            </a:r>
            <a:r>
              <a:rPr lang="en-US" sz="2400" dirty="0" err="1"/>
              <a:t>knjige</a:t>
            </a:r>
            <a:r>
              <a:rPr lang="en-US" sz="2400" dirty="0"/>
              <a:t> </a:t>
            </a:r>
            <a:r>
              <a:rPr lang="en-US" sz="2400" dirty="0" err="1"/>
              <a:t>izdate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ruskom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srpskom</a:t>
            </a:r>
            <a:r>
              <a:rPr lang="en-US" sz="2400" dirty="0"/>
              <a:t> </a:t>
            </a:r>
            <a:r>
              <a:rPr lang="en-US" sz="2400" dirty="0" err="1"/>
              <a:t>jeziku</a:t>
            </a:r>
            <a:r>
              <a:rPr lang="en-US" sz="2400" dirty="0"/>
              <a:t>  ,,</a:t>
            </a:r>
            <a:r>
              <a:rPr lang="en-US" sz="2400" dirty="0" err="1"/>
              <a:t>Znameniti</a:t>
            </a:r>
            <a:r>
              <a:rPr lang="en-US" sz="2400" dirty="0"/>
              <a:t> </a:t>
            </a:r>
            <a:r>
              <a:rPr lang="en-US" sz="2400" dirty="0" err="1"/>
              <a:t>Srbi</a:t>
            </a:r>
            <a:r>
              <a:rPr lang="en-US" sz="2400" dirty="0"/>
              <a:t> u </a:t>
            </a:r>
            <a:r>
              <a:rPr lang="en-US" sz="2400" dirty="0" err="1" smtClean="0"/>
              <a:t>Rusij</a:t>
            </a:r>
            <a:r>
              <a:rPr lang="sr-Latn-RS" sz="2400" dirty="0" smtClean="0"/>
              <a:t>i</a:t>
            </a:r>
            <a:r>
              <a:rPr lang="en-US" sz="2400" dirty="0" smtClean="0"/>
              <a:t>“ </a:t>
            </a:r>
            <a:r>
              <a:rPr lang="en-US" sz="2400" dirty="0" err="1"/>
              <a:t>i</a:t>
            </a:r>
            <a:r>
              <a:rPr lang="en-US" sz="2400" dirty="0"/>
              <a:t> ,,</a:t>
            </a:r>
            <a:r>
              <a:rPr lang="en-US" sz="2400" dirty="0" err="1"/>
              <a:t>Znameniti</a:t>
            </a:r>
            <a:r>
              <a:rPr lang="en-US" sz="2400" dirty="0"/>
              <a:t> </a:t>
            </a:r>
            <a:r>
              <a:rPr lang="en-US" sz="2400" dirty="0" err="1"/>
              <a:t>Rusi</a:t>
            </a:r>
            <a:r>
              <a:rPr lang="en-US" sz="2400" dirty="0"/>
              <a:t> u </a:t>
            </a:r>
            <a:r>
              <a:rPr lang="en-US" sz="2400" dirty="0" err="1"/>
              <a:t>Srbiji</a:t>
            </a:r>
            <a:r>
              <a:rPr lang="en-US" sz="2400" dirty="0"/>
              <a:t>”.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099" name="Picture 3" descr="C:\Users\Zemunska2\Desktop\SAVET EVROPE\RUSI\30184872_10214563551535482_100209255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72816"/>
            <a:ext cx="4186882" cy="3140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7056" y="260648"/>
            <a:ext cx="7549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Хапсагай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национальная борьба.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81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089" y="2668"/>
            <a:ext cx="9161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260648"/>
            <a:ext cx="4968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Богатство Якутии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31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260648"/>
            <a:ext cx="5112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Якутии добывается четверть мировых запасов алмазов. Поэтому Якутию называют алмазным краем.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46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53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332656"/>
            <a:ext cx="4174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Промыслы Якутии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50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5" y="5805264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Резьба по кости.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32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57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049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34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266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Documents and Settings\Маша\Рабочий стол\Новая папка\Новая папка\ra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894" y="548680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7" y="260648"/>
            <a:ext cx="3944991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 Ленск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3933056"/>
            <a:ext cx="1857375" cy="2457450"/>
          </a:xfrm>
          <a:prstGeom prst="rect">
            <a:avLst/>
          </a:prstGeom>
          <a:ln w="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2463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53" y="0"/>
            <a:ext cx="9144000" cy="6867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978" y="219581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Город расположен на левом берегу реки Лены,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Приленском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плато, в 840 км от Якутска.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62196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44624"/>
            <a:ext cx="8229600" cy="4525963"/>
          </a:xfrm>
        </p:spPr>
        <p:txBody>
          <a:bodyPr/>
          <a:lstStyle/>
          <a:p>
            <a:r>
              <a:rPr lang="en-US" dirty="0" err="1"/>
              <a:t>Zatim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Lenska</a:t>
            </a:r>
            <a:r>
              <a:rPr lang="en-US" dirty="0"/>
              <a:t> </a:t>
            </a:r>
            <a:r>
              <a:rPr lang="en-US" dirty="0" err="1"/>
              <a:t>predstavili</a:t>
            </a:r>
            <a:r>
              <a:rPr lang="en-US" dirty="0"/>
              <a:t> </a:t>
            </a:r>
            <a:r>
              <a:rPr lang="en-US" dirty="0" err="1"/>
              <a:t>veoma</a:t>
            </a:r>
            <a:r>
              <a:rPr lang="en-US" dirty="0"/>
              <a:t> </a:t>
            </a:r>
            <a:r>
              <a:rPr lang="en-US" dirty="0" err="1"/>
              <a:t>slikovito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republiku</a:t>
            </a:r>
            <a:r>
              <a:rPr lang="en-US" dirty="0"/>
              <a:t> </a:t>
            </a:r>
            <a:r>
              <a:rPr lang="en-US" dirty="0" err="1"/>
              <a:t>Jakutiju</a:t>
            </a:r>
            <a:r>
              <a:rPr lang="en-US" dirty="0"/>
              <a:t>, grad </a:t>
            </a:r>
            <a:r>
              <a:rPr lang="en-US" dirty="0" err="1"/>
              <a:t>Lensk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školu</a:t>
            </a:r>
            <a:r>
              <a:rPr lang="en-US" dirty="0"/>
              <a:t> </a:t>
            </a:r>
            <a:r>
              <a:rPr lang="en-US" dirty="0" err="1"/>
              <a:t>pesmom</a:t>
            </a:r>
            <a:r>
              <a:rPr lang="en-US" dirty="0"/>
              <a:t>, </a:t>
            </a:r>
            <a:r>
              <a:rPr lang="en-US" dirty="0" err="1"/>
              <a:t>muzikom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tradicionalnim</a:t>
            </a:r>
            <a:r>
              <a:rPr lang="en-US" dirty="0"/>
              <a:t> </a:t>
            </a:r>
            <a:r>
              <a:rPr lang="en-US" dirty="0" err="1"/>
              <a:t>plesom</a:t>
            </a:r>
            <a:r>
              <a:rPr lang="en-US" dirty="0"/>
              <a:t> </a:t>
            </a:r>
            <a:r>
              <a:rPr lang="en-US" dirty="0" err="1"/>
              <a:t>naroda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obitava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njihovoj</a:t>
            </a:r>
            <a:r>
              <a:rPr lang="en-US" dirty="0"/>
              <a:t> </a:t>
            </a:r>
            <a:r>
              <a:rPr lang="en-US" dirty="0" err="1"/>
              <a:t>teritoriji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5858108"/>
            <a:ext cx="699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dirty="0" smtClean="0"/>
              <a:t>U nastavku sledi prezentacija republike Jakutija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Ласкают взор просторы наши,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ленская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своя!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Места родные втрое краше,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Чем чьи-то дальние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186719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038" y="0"/>
            <a:ext cx="91670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276" y="260648"/>
            <a:ext cx="4144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Пройдите ночью не спеша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улочкам его пустынным.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Здесь светится его душа,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Рожденная селом старинным.</a:t>
            </a:r>
          </a:p>
        </p:txBody>
      </p:sp>
    </p:spTree>
    <p:extLst>
      <p:ext uri="{BB962C8B-B14F-4D97-AF65-F5344CB8AC3E}">
        <p14:creationId xmlns:p14="http://schemas.microsoft.com/office/powerpoint/2010/main" xmlns="" val="279474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38307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Горят, сверкают фонари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Огнями дружбы и участья,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потухая до зари,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город светится от счастья.</a:t>
            </a:r>
          </a:p>
        </p:txBody>
      </p:sp>
    </p:spTree>
    <p:extLst>
      <p:ext uri="{BB962C8B-B14F-4D97-AF65-F5344CB8AC3E}">
        <p14:creationId xmlns:p14="http://schemas.microsoft.com/office/powerpoint/2010/main" xmlns="" val="352026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99992" y="1886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Ждут не дождутся фонари,</a:t>
            </a:r>
          </a:p>
          <a:p>
            <a:pPr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последний лучик сонный</a:t>
            </a:r>
          </a:p>
          <a:p>
            <a:pPr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Зажжет их пламенем лимонным</a:t>
            </a:r>
          </a:p>
          <a:p>
            <a:pPr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ночь, до утренней зари.</a:t>
            </a:r>
          </a:p>
        </p:txBody>
      </p:sp>
    </p:spTree>
    <p:extLst>
      <p:ext uri="{BB962C8B-B14F-4D97-AF65-F5344CB8AC3E}">
        <p14:creationId xmlns:p14="http://schemas.microsoft.com/office/powerpoint/2010/main" xmlns="" val="164272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42502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Денек притих, прильнув к реке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Усталой головою солнца,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льется светом, не смеется,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засыпает вдалеке.</a:t>
            </a:r>
          </a:p>
        </p:txBody>
      </p:sp>
    </p:spTree>
    <p:extLst>
      <p:ext uri="{BB962C8B-B14F-4D97-AF65-F5344CB8AC3E}">
        <p14:creationId xmlns:p14="http://schemas.microsoft.com/office/powerpoint/2010/main" xmlns="" val="204371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4248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36444" y="27809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Льды надвигаются, скрежещут,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Ломая в крошево бетон,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вот уж ледяные клещи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Сжимают нас со всех сторон.</a:t>
            </a:r>
          </a:p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24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39568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Пасутся в небе бирюзовом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 Леной тучные тела,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Чтоб после дождика слепого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 храмом радуга взошла.</a:t>
            </a:r>
          </a:p>
        </p:txBody>
      </p:sp>
    </p:spTree>
    <p:extLst>
      <p:ext uri="{BB962C8B-B14F-4D97-AF65-F5344CB8AC3E}">
        <p14:creationId xmlns:p14="http://schemas.microsoft.com/office/powerpoint/2010/main" xmlns="" val="364805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 облака над небосклоном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Горят во весь диапазон,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закатную корону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Примеривает горизонт.</a:t>
            </a:r>
          </a:p>
        </p:txBody>
      </p:sp>
    </p:spTree>
    <p:extLst>
      <p:ext uri="{BB962C8B-B14F-4D97-AF65-F5344CB8AC3E}">
        <p14:creationId xmlns:p14="http://schemas.microsoft.com/office/powerpoint/2010/main" xmlns="" val="46496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88639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Нет в тебе никаких колоннад и дворцов,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одет ты в гранит и ажурные стены,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 другим меня взял: голосами птенцов,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Красотою тайги и величием Лены.</a:t>
            </a:r>
          </a:p>
        </p:txBody>
      </p:sp>
    </p:spTree>
    <p:extLst>
      <p:ext uri="{BB962C8B-B14F-4D97-AF65-F5344CB8AC3E}">
        <p14:creationId xmlns:p14="http://schemas.microsoft.com/office/powerpoint/2010/main" xmlns="" val="136148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Сила эта действует повсюду,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б я ни был. В том-то вся и суть.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чем дальше от тебя я буду,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 сильнее будет нить тянуть.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86431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9699"/>
            <a:ext cx="9144000" cy="6877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188639"/>
            <a:ext cx="40755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Земля </a:t>
            </a:r>
            <a:r>
              <a:rPr lang="ru-RU" sz="4400" b="1" dirty="0" err="1" smtClean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Олонхо</a:t>
            </a:r>
            <a:r>
              <a:rPr lang="ru-RU" sz="4400" b="1" dirty="0" smtClean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…</a:t>
            </a:r>
          </a:p>
          <a:p>
            <a:r>
              <a:rPr lang="ru-RU" sz="4400" b="1" dirty="0" smtClean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Земля Саха…</a:t>
            </a:r>
            <a:endParaRPr lang="ru-RU" sz="4400" b="1" dirty="0">
              <a:ln w="1905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98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00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11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45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6234"/>
            <a:ext cx="9144001" cy="68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66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7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" y="11686"/>
            <a:ext cx="9139881" cy="68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49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9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3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3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73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8290"/>
            <a:ext cx="9144002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90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365" y="778060"/>
            <a:ext cx="9144000" cy="5280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07128"/>
            <a:ext cx="2448272" cy="1312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725144"/>
            <a:ext cx="1905000" cy="19050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196463" y="224062"/>
            <a:ext cx="275107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Якутия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365104"/>
            <a:ext cx="1905000" cy="2171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2248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260648"/>
            <a:ext cx="3654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Велопробег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92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94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450804"/>
            <a:ext cx="3750907" cy="232353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406742"/>
            <a:ext cx="2529457" cy="333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339752" y="224907"/>
            <a:ext cx="487975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 школа – Наш дом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469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53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1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0" y="-2560"/>
            <a:ext cx="9144000" cy="686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884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3651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любим творчество</a:t>
            </a:r>
            <a:endParaRPr lang="ru-RU" sz="28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278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46" y="1670"/>
            <a:ext cx="9158246" cy="685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02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160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88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96098"/>
            <a:ext cx="3262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Земля Саха - Якутия!  </a:t>
            </a:r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Снега твои бескрайние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93501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15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366" y="0"/>
            <a:ext cx="916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58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188640"/>
            <a:ext cx="451117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любим учиться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53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25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36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00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73"/>
            <a:ext cx="9144000" cy="68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07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21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59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60648"/>
            <a:ext cx="3600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любим КВН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25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24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70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1141</Words>
  <Application>Microsoft Office PowerPoint</Application>
  <PresentationFormat>On-screen Show (4:3)</PresentationFormat>
  <Paragraphs>167</Paragraphs>
  <Slides>114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Razmena iskustava sa školom iz grada Lenska, Jakutija-Rusija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Razmena iskustava sa školom iz grada Lenska, Jakutija-Rusija</dc:title>
  <dc:creator>Zemunska2</dc:creator>
  <cp:lastModifiedBy>Zemunska2</cp:lastModifiedBy>
  <cp:revision>7</cp:revision>
  <dcterms:created xsi:type="dcterms:W3CDTF">2018-06-11T15:14:13Z</dcterms:created>
  <dcterms:modified xsi:type="dcterms:W3CDTF">2018-06-11T15:43:31Z</dcterms:modified>
</cp:coreProperties>
</file>